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elegraf Bold" charset="1" panose="00000800000000000000"/>
      <p:regular r:id="rId15"/>
    </p:embeddedFont>
    <p:embeddedFont>
      <p:font typeface="Telegraf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-472755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34422" y="8921620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725" y="158962"/>
            <a:ext cx="2494216" cy="585111"/>
          </a:xfrm>
          <a:custGeom>
            <a:avLst/>
            <a:gdLst/>
            <a:ahLst/>
            <a:cxnLst/>
            <a:rect r="r" b="b" t="t" l="l"/>
            <a:pathLst>
              <a:path h="585111" w="2494216">
                <a:moveTo>
                  <a:pt x="0" y="0"/>
                </a:moveTo>
                <a:lnTo>
                  <a:pt x="2494216" y="0"/>
                </a:lnTo>
                <a:lnTo>
                  <a:pt x="2494216" y="585111"/>
                </a:lnTo>
                <a:lnTo>
                  <a:pt x="0" y="585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6266" y="6380756"/>
            <a:ext cx="1133392" cy="1133392"/>
          </a:xfrm>
          <a:custGeom>
            <a:avLst/>
            <a:gdLst/>
            <a:ahLst/>
            <a:cxnLst/>
            <a:rect r="r" b="b" t="t" l="l"/>
            <a:pathLst>
              <a:path h="1133392" w="1133392">
                <a:moveTo>
                  <a:pt x="0" y="0"/>
                </a:moveTo>
                <a:lnTo>
                  <a:pt x="1133392" y="0"/>
                </a:lnTo>
                <a:lnTo>
                  <a:pt x="1133392" y="1133393"/>
                </a:lnTo>
                <a:lnTo>
                  <a:pt x="0" y="1133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2712941" y="1694539"/>
            <a:ext cx="13180042" cy="358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VetCare</a:t>
            </a:r>
          </a:p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360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0603" y="5169583"/>
            <a:ext cx="472471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8696" y="7418899"/>
            <a:ext cx="603930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Encadré par: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ESBAI   REDAOUANE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8696" y="8455660"/>
            <a:ext cx="6039304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Réalisée  par: </a:t>
            </a:r>
          </a:p>
          <a:p>
            <a:pPr algn="ctr">
              <a:lnSpc>
                <a:spcPts val="3919"/>
              </a:lnSpc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OUKHSSANE IHSSANE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LETRACH IBTIHAL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09392" y="7709220"/>
            <a:ext cx="6039304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Ingénierie logicielle et cybersecurité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8736" y="1866126"/>
            <a:ext cx="5329592" cy="2160705"/>
          </a:xfrm>
          <a:custGeom>
            <a:avLst/>
            <a:gdLst/>
            <a:ahLst/>
            <a:cxnLst/>
            <a:rect r="r" b="b" t="t" l="l"/>
            <a:pathLst>
              <a:path h="2160705" w="5329592">
                <a:moveTo>
                  <a:pt x="0" y="0"/>
                </a:moveTo>
                <a:lnTo>
                  <a:pt x="5329592" y="0"/>
                </a:lnTo>
                <a:lnTo>
                  <a:pt x="5329592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92888" y="2368881"/>
            <a:ext cx="4881781" cy="126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Objectif de l’application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67135" y="4607121"/>
            <a:ext cx="5933289" cy="2405454"/>
          </a:xfrm>
          <a:custGeom>
            <a:avLst/>
            <a:gdLst/>
            <a:ahLst/>
            <a:cxnLst/>
            <a:rect r="r" b="b" t="t" l="l"/>
            <a:pathLst>
              <a:path h="2405454" w="5933289">
                <a:moveTo>
                  <a:pt x="0" y="0"/>
                </a:moveTo>
                <a:lnTo>
                  <a:pt x="5933288" y="0"/>
                </a:lnTo>
                <a:lnTo>
                  <a:pt x="5933288" y="2405454"/>
                </a:lnTo>
                <a:lnTo>
                  <a:pt x="0" y="240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9672" y="6255253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36547" y="1539272"/>
            <a:ext cx="4346337" cy="64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36547" y="3768704"/>
            <a:ext cx="4881781" cy="126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Fonctionnalités principales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36547" y="5382128"/>
            <a:ext cx="4881781" cy="126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</a:t>
            </a: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chnologies utilisées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02204" y="-222294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5400000">
            <a:off x="-955491" y="4610942"/>
            <a:ext cx="7392577" cy="106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Sommaire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2888" y="6293700"/>
            <a:ext cx="4881781" cy="205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Environnement de</a:t>
            </a: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développement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836547" y="7783719"/>
            <a:ext cx="4881781" cy="126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 spc="-21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  <a:p>
            <a:pPr algn="l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5225" y="1073876"/>
            <a:ext cx="7392577" cy="926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3"/>
              </a:lnSpc>
            </a:pPr>
            <a:r>
              <a:rPr lang="en-US" b="true" sz="6601" spc="-40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1063" y="3526696"/>
            <a:ext cx="10985874" cy="31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Dan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 le domaine vétérinaire, la gestion efficace des patients, des vétérinaires, des propriétaires et des visites est cruciale. Ce projet vise à offrir une solution logicielle complète et intuitive pour gérer ces aspects au sein d’une clinique.</a:t>
            </a:r>
          </a:p>
          <a:p>
            <a:pPr algn="ctr">
              <a:lnSpc>
                <a:spcPts val="547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26049" y="997676"/>
            <a:ext cx="4037844" cy="1460353"/>
          </a:xfrm>
          <a:custGeom>
            <a:avLst/>
            <a:gdLst/>
            <a:ahLst/>
            <a:cxnLst/>
            <a:rect r="r" b="b" t="t" l="l"/>
            <a:pathLst>
              <a:path h="1460353" w="4037844">
                <a:moveTo>
                  <a:pt x="0" y="0"/>
                </a:moveTo>
                <a:lnTo>
                  <a:pt x="4037844" y="0"/>
                </a:lnTo>
                <a:lnTo>
                  <a:pt x="4037844" y="1460354"/>
                </a:lnTo>
                <a:lnTo>
                  <a:pt x="0" y="146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9943" y="3751337"/>
            <a:ext cx="10985874" cy="188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L’objectif principal est de fournir un outil fiable, simple d’utilisation et performant, permettant de centraliser les données et de faciliter le suivi des consultations et des animaux.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6592" y="1692167"/>
            <a:ext cx="7392577" cy="10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Objectif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2213234" y="7365199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7" y="1698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7653" y="3453500"/>
            <a:ext cx="9970455" cy="5163865"/>
          </a:xfrm>
          <a:custGeom>
            <a:avLst/>
            <a:gdLst/>
            <a:ahLst/>
            <a:cxnLst/>
            <a:rect r="r" b="b" t="t" l="l"/>
            <a:pathLst>
              <a:path h="5163865" w="9970455">
                <a:moveTo>
                  <a:pt x="0" y="0"/>
                </a:moveTo>
                <a:lnTo>
                  <a:pt x="9970455" y="0"/>
                </a:lnTo>
                <a:lnTo>
                  <a:pt x="9970455" y="5163864"/>
                </a:lnTo>
                <a:lnTo>
                  <a:pt x="0" y="5163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91052" y="4404434"/>
            <a:ext cx="6223657" cy="375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9"/>
              </a:lnSpc>
            </a:pPr>
            <a:r>
              <a:rPr lang="en-US" sz="2499" spc="-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L’application VetCare 360 permet de :</a:t>
            </a:r>
          </a:p>
          <a:p>
            <a:pPr algn="ctr">
              <a:lnSpc>
                <a:spcPts val="2949"/>
              </a:lnSpc>
            </a:pPr>
            <a:r>
              <a:rPr lang="en-US" sz="2499" spc="-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Gérer les vétérinaires : ajout, modification, suppression, affichage des données.</a:t>
            </a:r>
          </a:p>
          <a:p>
            <a:pPr algn="ctr">
              <a:lnSpc>
                <a:spcPts val="2949"/>
              </a:lnSpc>
            </a:pPr>
            <a:r>
              <a:rPr lang="en-US" sz="2499" spc="-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Gérer les propriétaires : identification, contacts et gestion des dossiers.</a:t>
            </a:r>
          </a:p>
          <a:p>
            <a:pPr algn="ctr">
              <a:lnSpc>
                <a:spcPts val="2949"/>
              </a:lnSpc>
            </a:pPr>
            <a:r>
              <a:rPr lang="en-US" sz="2499" spc="-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Gérer les animaux : enregistrement des informations médicales et des liens avec les propriétaires.</a:t>
            </a:r>
          </a:p>
          <a:p>
            <a:pPr algn="ctr">
              <a:lnSpc>
                <a:spcPts val="2949"/>
              </a:lnSpc>
            </a:pPr>
            <a:r>
              <a:rPr lang="en-US" sz="2499" spc="-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Gérer les visites : planification, suivi et historique des consultations vétérinaires.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6592" y="1663592"/>
            <a:ext cx="7392577" cy="223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8"/>
              </a:lnSpc>
            </a:pPr>
            <a:r>
              <a:rPr lang="en-US" b="true" sz="6101" spc="-378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Fonctionnalités principales</a:t>
            </a:r>
          </a:p>
          <a:p>
            <a:pPr algn="ctr">
              <a:lnSpc>
                <a:spcPts val="514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002880" y="662767"/>
            <a:ext cx="7559533" cy="7559533"/>
          </a:xfrm>
          <a:custGeom>
            <a:avLst/>
            <a:gdLst/>
            <a:ahLst/>
            <a:cxnLst/>
            <a:rect r="r" b="b" t="t" l="l"/>
            <a:pathLst>
              <a:path h="7559533" w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96477">
            <a:off x="481834" y="2507053"/>
            <a:ext cx="4649060" cy="4323626"/>
          </a:xfrm>
          <a:custGeom>
            <a:avLst/>
            <a:gdLst/>
            <a:ahLst/>
            <a:cxnLst/>
            <a:rect r="r" b="b" t="t" l="l"/>
            <a:pathLst>
              <a:path h="4323626" w="4649060">
                <a:moveTo>
                  <a:pt x="0" y="0"/>
                </a:moveTo>
                <a:lnTo>
                  <a:pt x="4649060" y="0"/>
                </a:lnTo>
                <a:lnTo>
                  <a:pt x="4649060" y="4323626"/>
                </a:lnTo>
                <a:lnTo>
                  <a:pt x="0" y="432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8497" y="2503524"/>
            <a:ext cx="852169" cy="935033"/>
            <a:chOff x="0" y="0"/>
            <a:chExt cx="812800" cy="891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1836"/>
            </a:xfrm>
            <a:custGeom>
              <a:avLst/>
              <a:gdLst/>
              <a:ahLst/>
              <a:cxnLst/>
              <a:rect r="r" b="b" t="t" l="l"/>
              <a:pathLst>
                <a:path h="891836" w="812800">
                  <a:moveTo>
                    <a:pt x="406400" y="0"/>
                  </a:moveTo>
                  <a:cubicBezTo>
                    <a:pt x="181951" y="0"/>
                    <a:pt x="0" y="199644"/>
                    <a:pt x="0" y="445918"/>
                  </a:cubicBezTo>
                  <a:cubicBezTo>
                    <a:pt x="0" y="692191"/>
                    <a:pt x="181951" y="891836"/>
                    <a:pt x="406400" y="891836"/>
                  </a:cubicBezTo>
                  <a:cubicBezTo>
                    <a:pt x="630849" y="891836"/>
                    <a:pt x="812800" y="692191"/>
                    <a:pt x="812800" y="445918"/>
                  </a:cubicBezTo>
                  <a:cubicBezTo>
                    <a:pt x="812800" y="1996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-21165"/>
              <a:ext cx="660400" cy="8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01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956218" y="-1838162"/>
            <a:ext cx="4523879" cy="3243998"/>
          </a:xfrm>
          <a:custGeom>
            <a:avLst/>
            <a:gdLst/>
            <a:ahLst/>
            <a:cxnLst/>
            <a:rect r="r" b="b" t="t" l="l"/>
            <a:pathLst>
              <a:path h="3243998" w="4523879">
                <a:moveTo>
                  <a:pt x="0" y="0"/>
                </a:moveTo>
                <a:lnTo>
                  <a:pt x="4523879" y="0"/>
                </a:lnTo>
                <a:lnTo>
                  <a:pt x="4523879" y="3243998"/>
                </a:lnTo>
                <a:lnTo>
                  <a:pt x="0" y="3243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03072" y="718971"/>
            <a:ext cx="8204687" cy="259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3"/>
              </a:lnSpc>
            </a:pPr>
            <a:r>
              <a:rPr lang="en-US" b="true" sz="6694" spc="-41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 utilisées</a:t>
            </a:r>
          </a:p>
          <a:p>
            <a:pPr algn="ctr">
              <a:lnSpc>
                <a:spcPts val="649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896477">
            <a:off x="4760361" y="2507053"/>
            <a:ext cx="4649060" cy="4323626"/>
          </a:xfrm>
          <a:custGeom>
            <a:avLst/>
            <a:gdLst/>
            <a:ahLst/>
            <a:cxnLst/>
            <a:rect r="r" b="b" t="t" l="l"/>
            <a:pathLst>
              <a:path h="4323626" w="4649060">
                <a:moveTo>
                  <a:pt x="0" y="0"/>
                </a:moveTo>
                <a:lnTo>
                  <a:pt x="4649060" y="0"/>
                </a:lnTo>
                <a:lnTo>
                  <a:pt x="4649060" y="4323626"/>
                </a:lnTo>
                <a:lnTo>
                  <a:pt x="0" y="432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12727" y="2503524"/>
            <a:ext cx="852169" cy="935033"/>
            <a:chOff x="0" y="0"/>
            <a:chExt cx="812800" cy="891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91836"/>
            </a:xfrm>
            <a:custGeom>
              <a:avLst/>
              <a:gdLst/>
              <a:ahLst/>
              <a:cxnLst/>
              <a:rect r="r" b="b" t="t" l="l"/>
              <a:pathLst>
                <a:path h="891836" w="812800">
                  <a:moveTo>
                    <a:pt x="406400" y="0"/>
                  </a:moveTo>
                  <a:cubicBezTo>
                    <a:pt x="181951" y="0"/>
                    <a:pt x="0" y="199644"/>
                    <a:pt x="0" y="445918"/>
                  </a:cubicBezTo>
                  <a:cubicBezTo>
                    <a:pt x="0" y="692191"/>
                    <a:pt x="181951" y="891836"/>
                    <a:pt x="406400" y="891836"/>
                  </a:cubicBezTo>
                  <a:cubicBezTo>
                    <a:pt x="630849" y="891836"/>
                    <a:pt x="812800" y="692191"/>
                    <a:pt x="812800" y="445918"/>
                  </a:cubicBezTo>
                  <a:cubicBezTo>
                    <a:pt x="812800" y="1996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1165"/>
              <a:ext cx="660400" cy="8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9896477">
            <a:off x="8971329" y="2507053"/>
            <a:ext cx="4649060" cy="4323626"/>
          </a:xfrm>
          <a:custGeom>
            <a:avLst/>
            <a:gdLst/>
            <a:ahLst/>
            <a:cxnLst/>
            <a:rect r="r" b="b" t="t" l="l"/>
            <a:pathLst>
              <a:path h="4323626" w="4649060">
                <a:moveTo>
                  <a:pt x="0" y="0"/>
                </a:moveTo>
                <a:lnTo>
                  <a:pt x="4649061" y="0"/>
                </a:lnTo>
                <a:lnTo>
                  <a:pt x="4649061" y="4323626"/>
                </a:lnTo>
                <a:lnTo>
                  <a:pt x="0" y="432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893684" y="2503524"/>
            <a:ext cx="852169" cy="935033"/>
            <a:chOff x="0" y="0"/>
            <a:chExt cx="812800" cy="891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91836"/>
            </a:xfrm>
            <a:custGeom>
              <a:avLst/>
              <a:gdLst/>
              <a:ahLst/>
              <a:cxnLst/>
              <a:rect r="r" b="b" t="t" l="l"/>
              <a:pathLst>
                <a:path h="891836" w="812800">
                  <a:moveTo>
                    <a:pt x="406400" y="0"/>
                  </a:moveTo>
                  <a:cubicBezTo>
                    <a:pt x="181951" y="0"/>
                    <a:pt x="0" y="199644"/>
                    <a:pt x="0" y="445918"/>
                  </a:cubicBezTo>
                  <a:cubicBezTo>
                    <a:pt x="0" y="692191"/>
                    <a:pt x="181951" y="891836"/>
                    <a:pt x="406400" y="891836"/>
                  </a:cubicBezTo>
                  <a:cubicBezTo>
                    <a:pt x="630849" y="891836"/>
                    <a:pt x="812800" y="692191"/>
                    <a:pt x="812800" y="445918"/>
                  </a:cubicBezTo>
                  <a:cubicBezTo>
                    <a:pt x="812800" y="1996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21165"/>
              <a:ext cx="660400" cy="8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04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9896477">
            <a:off x="13157106" y="2507053"/>
            <a:ext cx="4649060" cy="4323626"/>
          </a:xfrm>
          <a:custGeom>
            <a:avLst/>
            <a:gdLst/>
            <a:ahLst/>
            <a:cxnLst/>
            <a:rect r="r" b="b" t="t" l="l"/>
            <a:pathLst>
              <a:path h="4323626" w="4649060">
                <a:moveTo>
                  <a:pt x="0" y="0"/>
                </a:moveTo>
                <a:lnTo>
                  <a:pt x="4649060" y="0"/>
                </a:lnTo>
                <a:lnTo>
                  <a:pt x="4649060" y="4323626"/>
                </a:lnTo>
                <a:lnTo>
                  <a:pt x="0" y="4323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55390" y="2503524"/>
            <a:ext cx="852169" cy="935033"/>
            <a:chOff x="0" y="0"/>
            <a:chExt cx="812800" cy="8918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91836"/>
            </a:xfrm>
            <a:custGeom>
              <a:avLst/>
              <a:gdLst/>
              <a:ahLst/>
              <a:cxnLst/>
              <a:rect r="r" b="b" t="t" l="l"/>
              <a:pathLst>
                <a:path h="891836" w="812800">
                  <a:moveTo>
                    <a:pt x="406400" y="0"/>
                  </a:moveTo>
                  <a:cubicBezTo>
                    <a:pt x="181951" y="0"/>
                    <a:pt x="0" y="199644"/>
                    <a:pt x="0" y="445918"/>
                  </a:cubicBezTo>
                  <a:cubicBezTo>
                    <a:pt x="0" y="692191"/>
                    <a:pt x="181951" y="891836"/>
                    <a:pt x="406400" y="891836"/>
                  </a:cubicBezTo>
                  <a:cubicBezTo>
                    <a:pt x="630849" y="891836"/>
                    <a:pt x="812800" y="692191"/>
                    <a:pt x="812800" y="445918"/>
                  </a:cubicBezTo>
                  <a:cubicBezTo>
                    <a:pt x="812800" y="1996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1165"/>
              <a:ext cx="660400" cy="8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9896477">
            <a:off x="7610096" y="6364171"/>
            <a:ext cx="3790639" cy="3525294"/>
          </a:xfrm>
          <a:custGeom>
            <a:avLst/>
            <a:gdLst/>
            <a:ahLst/>
            <a:cxnLst/>
            <a:rect r="r" b="b" t="t" l="l"/>
            <a:pathLst>
              <a:path h="3525294" w="3790639">
                <a:moveTo>
                  <a:pt x="0" y="0"/>
                </a:moveTo>
                <a:lnTo>
                  <a:pt x="3790639" y="0"/>
                </a:lnTo>
                <a:lnTo>
                  <a:pt x="3790639" y="3525294"/>
                </a:lnTo>
                <a:lnTo>
                  <a:pt x="0" y="352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063411" y="6470360"/>
            <a:ext cx="852169" cy="935033"/>
            <a:chOff x="0" y="0"/>
            <a:chExt cx="812800" cy="8918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91836"/>
            </a:xfrm>
            <a:custGeom>
              <a:avLst/>
              <a:gdLst/>
              <a:ahLst/>
              <a:cxnLst/>
              <a:rect r="r" b="b" t="t" l="l"/>
              <a:pathLst>
                <a:path h="891836" w="812800">
                  <a:moveTo>
                    <a:pt x="406400" y="0"/>
                  </a:moveTo>
                  <a:cubicBezTo>
                    <a:pt x="181951" y="0"/>
                    <a:pt x="0" y="199644"/>
                    <a:pt x="0" y="445918"/>
                  </a:cubicBezTo>
                  <a:cubicBezTo>
                    <a:pt x="0" y="692191"/>
                    <a:pt x="181951" y="891836"/>
                    <a:pt x="406400" y="891836"/>
                  </a:cubicBezTo>
                  <a:cubicBezTo>
                    <a:pt x="630849" y="891836"/>
                    <a:pt x="812800" y="692191"/>
                    <a:pt x="812800" y="445918"/>
                  </a:cubicBezTo>
                  <a:cubicBezTo>
                    <a:pt x="812800" y="19964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21165"/>
              <a:ext cx="660400" cy="82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05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24987" y="4295962"/>
            <a:ext cx="1169614" cy="51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b="true" sz="2763" spc="-17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J</a:t>
            </a:r>
            <a:r>
              <a:rPr lang="en-US" b="true" sz="2763" spc="-17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avaFX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54633" y="4305487"/>
            <a:ext cx="1001745" cy="5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b="true" sz="3050" spc="-18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FXML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75660" y="4305487"/>
            <a:ext cx="1245016" cy="5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b="true" sz="3050" spc="-18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MySQL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74480" y="4305487"/>
            <a:ext cx="837531" cy="5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b="true" sz="3050" spc="-18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17549" y="7808722"/>
            <a:ext cx="922349" cy="55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  <a:spcBef>
                <a:spcPct val="0"/>
              </a:spcBef>
            </a:pPr>
            <a:r>
              <a:rPr lang="en-US" b="true" sz="3050" spc="-18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MVC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99121" y="430650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3207" y="-2592852"/>
            <a:ext cx="5542651" cy="5542651"/>
          </a:xfrm>
          <a:custGeom>
            <a:avLst/>
            <a:gdLst/>
            <a:ahLst/>
            <a:cxnLst/>
            <a:rect r="r" b="b" t="t" l="l"/>
            <a:pathLst>
              <a:path h="5542651" w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1531">
            <a:off x="-1441921" y="295543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3207" y="9143406"/>
            <a:ext cx="7315200" cy="762000"/>
          </a:xfrm>
          <a:custGeom>
            <a:avLst/>
            <a:gdLst/>
            <a:ahLst/>
            <a:cxnLst/>
            <a:rect r="r" b="b" t="t" l="l"/>
            <a:pathLst>
              <a:path h="762000" w="7315200">
                <a:moveTo>
                  <a:pt x="0" y="0"/>
                </a:moveTo>
                <a:lnTo>
                  <a:pt x="7315200" y="0"/>
                </a:lnTo>
                <a:lnTo>
                  <a:pt x="7315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86184" y="920228"/>
            <a:ext cx="6854105" cy="195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b="true" sz="5655" spc="-35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Environnement de développement</a:t>
            </a:r>
          </a:p>
          <a:p>
            <a:pPr algn="ctr">
              <a:lnSpc>
                <a:spcPts val="383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629124" y="3251320"/>
            <a:ext cx="5568224" cy="55682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E7">
                <a:alpha val="61961"/>
              </a:srgbClr>
            </a:solidFill>
            <a:ln w="38100" cap="sq">
              <a:solidFill>
                <a:srgbClr val="000000">
                  <a:alpha val="61961"/>
                </a:srgbClr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 spc="-142">
                  <a:solidFill>
                    <a:srgbClr val="000000">
                      <a:alpha val="61961"/>
                    </a:srgbClr>
                  </a:solidFill>
                  <a:latin typeface="Telegraf"/>
                  <a:ea typeface="Telegraf"/>
                  <a:cs typeface="Telegraf"/>
                  <a:sym typeface="Telegraf"/>
                </a:rPr>
                <a:t>Présentation des outils utilisés :</a:t>
              </a:r>
              <a:r>
                <a:rPr lang="en-US" sz="2299" spc="-142">
                  <a:solidFill>
                    <a:srgbClr val="000000">
                      <a:alpha val="61961"/>
                    </a:srgbClr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 spc="-142">
                  <a:solidFill>
                    <a:srgbClr val="000000">
                      <a:alpha val="61961"/>
                    </a:srgbClr>
                  </a:solidFill>
                  <a:latin typeface="Telegraf"/>
                  <a:ea typeface="Telegraf"/>
                  <a:cs typeface="Telegraf"/>
                  <a:sym typeface="Telegraf"/>
                </a:rPr>
                <a:t>IntelliJ IDEA, MySQL, Git, GitHub.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9943" y="3751337"/>
            <a:ext cx="10985874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etCare 360 est une application complète et fonctionnelle qui répond aux besoins spécifiques d’une clinique vétérinaire. Ce projet a été une excellente opportunité d’apprentissage, renforçant mes compétences techniques et mon approche de la conception logicielle orientée utilisateur.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4707" y="603543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809749" y="1110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32920" y="1073298"/>
            <a:ext cx="8939921" cy="2190281"/>
          </a:xfrm>
          <a:custGeom>
            <a:avLst/>
            <a:gdLst/>
            <a:ahLst/>
            <a:cxnLst/>
            <a:rect r="r" b="b" t="t" l="l"/>
            <a:pathLst>
              <a:path h="2190281" w="8939921">
                <a:moveTo>
                  <a:pt x="0" y="0"/>
                </a:moveTo>
                <a:lnTo>
                  <a:pt x="8939921" y="0"/>
                </a:lnTo>
                <a:lnTo>
                  <a:pt x="8939921" y="2190280"/>
                </a:lnTo>
                <a:lnTo>
                  <a:pt x="0" y="219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6592" y="1692167"/>
            <a:ext cx="7392577" cy="10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524422"/>
            <a:ext cx="13180042" cy="191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Merci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-204939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2405" y="5586022"/>
            <a:ext cx="1258291" cy="1258291"/>
          </a:xfrm>
          <a:custGeom>
            <a:avLst/>
            <a:gdLst/>
            <a:ahLst/>
            <a:cxnLst/>
            <a:rect r="r" b="b" t="t" l="l"/>
            <a:pathLst>
              <a:path h="1258291" w="1258291">
                <a:moveTo>
                  <a:pt x="0" y="0"/>
                </a:moveTo>
                <a:lnTo>
                  <a:pt x="1258291" y="0"/>
                </a:lnTo>
                <a:lnTo>
                  <a:pt x="1258291" y="1258291"/>
                </a:lnTo>
                <a:lnTo>
                  <a:pt x="0" y="1258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DAGnqCBS3oM</dc:identifier>
  <dcterms:modified xsi:type="dcterms:W3CDTF">2011-08-01T06:04:30Z</dcterms:modified>
  <cp:revision>1</cp:revision>
  <dc:title>VetCare 360</dc:title>
</cp:coreProperties>
</file>